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6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7" d="100"/>
          <a:sy n="97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B86-DEF3-463A-AD70-E2EBE7B2A91A}" type="datetimeFigureOut">
              <a:rPr lang="ar-EG" smtClean="0"/>
              <a:t>24/01/1438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D8C6-A55E-40BB-873B-9834A31254D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172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B86-DEF3-463A-AD70-E2EBE7B2A91A}" type="datetimeFigureOut">
              <a:rPr lang="ar-EG" smtClean="0"/>
              <a:t>24/01/1438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D8C6-A55E-40BB-873B-9834A31254D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13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B86-DEF3-463A-AD70-E2EBE7B2A91A}" type="datetimeFigureOut">
              <a:rPr lang="ar-EG" smtClean="0"/>
              <a:t>24/01/1438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D8C6-A55E-40BB-873B-9834A31254D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565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B86-DEF3-463A-AD70-E2EBE7B2A91A}" type="datetimeFigureOut">
              <a:rPr lang="ar-EG" smtClean="0"/>
              <a:t>24/01/1438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D8C6-A55E-40BB-873B-9834A31254D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6995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B86-DEF3-463A-AD70-E2EBE7B2A91A}" type="datetimeFigureOut">
              <a:rPr lang="ar-EG" smtClean="0"/>
              <a:t>24/01/1438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D8C6-A55E-40BB-873B-9834A31254D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844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B86-DEF3-463A-AD70-E2EBE7B2A91A}" type="datetimeFigureOut">
              <a:rPr lang="ar-EG" smtClean="0"/>
              <a:t>24/01/1438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D8C6-A55E-40BB-873B-9834A31254D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302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B86-DEF3-463A-AD70-E2EBE7B2A91A}" type="datetimeFigureOut">
              <a:rPr lang="ar-EG" smtClean="0"/>
              <a:t>24/01/1438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D8C6-A55E-40BB-873B-9834A31254D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505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B86-DEF3-463A-AD70-E2EBE7B2A91A}" type="datetimeFigureOut">
              <a:rPr lang="ar-EG" smtClean="0"/>
              <a:t>24/01/1438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D8C6-A55E-40BB-873B-9834A31254D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080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B86-DEF3-463A-AD70-E2EBE7B2A91A}" type="datetimeFigureOut">
              <a:rPr lang="ar-EG" smtClean="0"/>
              <a:t>24/01/1438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D8C6-A55E-40BB-873B-9834A31254D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306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B86-DEF3-463A-AD70-E2EBE7B2A91A}" type="datetimeFigureOut">
              <a:rPr lang="ar-EG" smtClean="0"/>
              <a:t>24/01/1438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D8C6-A55E-40BB-873B-9834A31254D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538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B86-DEF3-463A-AD70-E2EBE7B2A91A}" type="datetimeFigureOut">
              <a:rPr lang="ar-EG" smtClean="0"/>
              <a:t>24/01/1438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D8C6-A55E-40BB-873B-9834A31254D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865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70B86-DEF3-463A-AD70-E2EBE7B2A91A}" type="datetimeFigureOut">
              <a:rPr lang="ar-EG" smtClean="0"/>
              <a:t>24/01/1438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7D8C6-A55E-40BB-873B-9834A31254D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4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980728"/>
            <a:ext cx="792088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33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6" y="764704"/>
            <a:ext cx="740292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6912"/>
            <a:ext cx="626469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7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756083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0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27280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9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60" y="1196752"/>
            <a:ext cx="7521472" cy="477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6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7632848" cy="5577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7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69" y="1412777"/>
            <a:ext cx="7547371" cy="4408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9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7128791" cy="55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68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128792" cy="470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7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6696744" cy="521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9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352928" cy="5822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30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43" y="980728"/>
            <a:ext cx="8580321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3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thanks</a:t>
            </a:r>
            <a:endParaRPr lang="ar-EG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8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20880" cy="105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4"/>
            <a:ext cx="813690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69160"/>
            <a:ext cx="770485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14304"/>
            <a:ext cx="8064896" cy="531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2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30745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7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60671"/>
            <a:ext cx="8064896" cy="6369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40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78351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45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284559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2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3" y="1484784"/>
            <a:ext cx="7647141" cy="378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0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</Words>
  <Application>Microsoft Office PowerPoint</Application>
  <PresentationFormat>On-screen Show (4:3)</PresentationFormat>
  <Paragraphs>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ELalamy</dc:creator>
  <cp:lastModifiedBy>ELalamy</cp:lastModifiedBy>
  <cp:revision>17</cp:revision>
  <dcterms:created xsi:type="dcterms:W3CDTF">2016-10-24T23:14:05Z</dcterms:created>
  <dcterms:modified xsi:type="dcterms:W3CDTF">2016-10-24T23:45:53Z</dcterms:modified>
</cp:coreProperties>
</file>